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58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17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F3069-0A32-7F40-BAF2-343B097D256F}" type="datetimeFigureOut">
              <a:rPr kumimoji="1" lang="zh-TW" altLang="en-US" smtClean="0"/>
              <a:t>2017/8/3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05DE4-6CDB-9E41-86B2-890D7B3663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038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531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241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2017/8/3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5" Type="http://schemas.openxmlformats.org/officeDocument/2006/relationships/hyperlink" Target="http://jsonviewer.stack.hu/" TargetMode="External"/><Relationship Id="rId6" Type="http://schemas.openxmlformats.org/officeDocument/2006/relationships/hyperlink" Target="https://www.slideshare.net/WillHuangTW/use-json-server-as-a-fake-rest-api" TargetMode="External"/><Relationship Id="rId7" Type="http://schemas.openxmlformats.org/officeDocument/2006/relationships/hyperlink" Target="https://github.com/typicode/json-server" TargetMode="External"/><Relationship Id="rId8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特效種類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五、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循迴查詢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TW" sz="4400" b="1" dirty="0" smtClean="0"/>
              <a:t>Parent</a:t>
            </a:r>
            <a:r>
              <a:rPr kumimoji="1" lang="zh-TW" altLang="en-US" sz="4400" b="1" dirty="0" smtClean="0"/>
              <a:t> </a:t>
            </a:r>
            <a:endParaRPr kumimoji="1" lang="en-US" altLang="zh-TW" sz="4400" b="1" dirty="0" smtClean="0"/>
          </a:p>
          <a:p>
            <a:r>
              <a:rPr kumimoji="1" lang="en-US" altLang="zh-TW" sz="4400" b="1" dirty="0" smtClean="0"/>
              <a:t>Parents</a:t>
            </a:r>
          </a:p>
          <a:p>
            <a:r>
              <a:rPr kumimoji="1" lang="en-US" altLang="zh-TW" sz="4400" b="1" dirty="0" smtClean="0"/>
              <a:t>Children</a:t>
            </a:r>
          </a:p>
          <a:p>
            <a:r>
              <a:rPr kumimoji="1" lang="en-US" altLang="zh-TW" sz="4400" b="1" dirty="0" smtClean="0"/>
              <a:t>Find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Section5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0879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1268" y="2880935"/>
            <a:ext cx="4517641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93378" y="2880935"/>
            <a:ext cx="4781303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200" y="3210730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網頁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15789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AJAX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50984" y="3198344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WebAPI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94875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資料庫</a:t>
            </a:r>
            <a:endParaRPr kumimoji="1"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2297261" y="3004036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呼叫</a:t>
            </a:r>
            <a:endParaRPr kumimoji="1"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201700" y="3004036"/>
            <a:ext cx="1288706" cy="6418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呼叫</a:t>
            </a:r>
            <a:endParaRPr kumimoji="1"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8158101" y="2956708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撈取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53832" y="2429194"/>
            <a:ext cx="119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73234" y="2429194"/>
            <a:ext cx="110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Client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6" name="向左箭號 15"/>
          <p:cNvSpPr/>
          <p:nvPr/>
        </p:nvSpPr>
        <p:spPr>
          <a:xfrm>
            <a:off x="8041940" y="3608131"/>
            <a:ext cx="1354214" cy="598388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回傳資料</a:t>
            </a:r>
            <a:endParaRPr kumimoji="1" lang="zh-TW" altLang="en-US" dirty="0"/>
          </a:p>
        </p:txBody>
      </p:sp>
      <p:sp>
        <p:nvSpPr>
          <p:cNvPr id="17" name="向左箭號 16"/>
          <p:cNvSpPr/>
          <p:nvPr/>
        </p:nvSpPr>
        <p:spPr>
          <a:xfrm>
            <a:off x="5022398" y="3608131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回傳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  <p:sp>
        <p:nvSpPr>
          <p:cNvPr id="18" name="向左箭號 17"/>
          <p:cNvSpPr/>
          <p:nvPr/>
        </p:nvSpPr>
        <p:spPr>
          <a:xfrm>
            <a:off x="2133856" y="3558120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輸出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Web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Request	</a:t>
            </a:r>
            <a:r>
              <a:rPr kumimoji="1" lang="zh-TW" altLang="en-US" dirty="0" smtClean="0"/>
              <a:t>類型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47500" lnSpcReduction="20000"/>
          </a:bodyPr>
          <a:lstStyle/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Get</a:t>
            </a:r>
          </a:p>
          <a:p>
            <a:pPr lvl="1"/>
            <a:r>
              <a:rPr kumimoji="1" lang="zh-TW" altLang="en-US" sz="4000" b="1" dirty="0" smtClean="0">
                <a:solidFill>
                  <a:srgbClr val="FF0000"/>
                </a:solidFill>
              </a:rPr>
              <a:t>從</a:t>
            </a:r>
            <a:r>
              <a:rPr kumimoji="1" lang="en-US" altLang="zh-TW" sz="4000" b="1" dirty="0" smtClean="0">
                <a:solidFill>
                  <a:srgbClr val="FF0000"/>
                </a:solidFill>
              </a:rPr>
              <a:t>Server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端取資料</a:t>
            </a:r>
            <a:endParaRPr kumimoji="1" lang="en-US" altLang="zh-TW" sz="4000" b="1" dirty="0" smtClean="0">
              <a:solidFill>
                <a:srgbClr val="FF0000"/>
              </a:solidFill>
            </a:endParaRP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Post</a:t>
            </a:r>
            <a:endParaRPr kumimoji="1" lang="en-US" altLang="zh-TW" sz="3600" b="1" dirty="0">
              <a:solidFill>
                <a:srgbClr val="FF0000"/>
              </a:solidFill>
            </a:endParaRPr>
          </a:p>
          <a:p>
            <a:pPr lvl="1"/>
            <a:r>
              <a:rPr kumimoji="1" lang="zh-TW" altLang="en-US" sz="4000" b="1" dirty="0" smtClean="0">
                <a:solidFill>
                  <a:srgbClr val="FF0000"/>
                </a:solidFill>
              </a:rPr>
              <a:t>新增</a:t>
            </a:r>
            <a:r>
              <a:rPr kumimoji="1" lang="en-US" altLang="zh-TW" sz="4000" b="1" dirty="0" smtClean="0">
                <a:solidFill>
                  <a:srgbClr val="FF0000"/>
                </a:solidFill>
              </a:rPr>
              <a:t>Server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端的資料</a:t>
            </a:r>
            <a:endParaRPr kumimoji="1" lang="en-US" altLang="zh-TW" sz="4000" b="1" dirty="0" smtClean="0">
              <a:solidFill>
                <a:srgbClr val="FF0000"/>
              </a:solidFill>
            </a:endParaRPr>
          </a:p>
          <a:p>
            <a:r>
              <a:rPr kumimoji="1" lang="en-US" altLang="zh-TW" sz="4400" b="1" dirty="0" smtClean="0"/>
              <a:t>Put</a:t>
            </a:r>
          </a:p>
          <a:p>
            <a:pPr lvl="1"/>
            <a:r>
              <a:rPr kumimoji="1" lang="zh-TW" altLang="en-US" sz="4000" b="1" dirty="0" smtClean="0"/>
              <a:t>修改全部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/>
              <a:t>端的</a:t>
            </a:r>
            <a:r>
              <a:rPr kumimoji="1" lang="zh-TW" altLang="en-US" sz="4000" b="1" dirty="0" smtClean="0"/>
              <a:t>資料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Patch</a:t>
            </a:r>
          </a:p>
          <a:p>
            <a:pPr lvl="1"/>
            <a:r>
              <a:rPr kumimoji="1" lang="zh-TW" altLang="en-US" sz="4000" b="1" dirty="0" smtClean="0"/>
              <a:t>修改部份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 smtClean="0"/>
              <a:t>端的資料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Delete</a:t>
            </a:r>
          </a:p>
          <a:p>
            <a:pPr lvl="1"/>
            <a:r>
              <a:rPr kumimoji="1" lang="zh-TW" altLang="en-US" sz="4000" b="1" dirty="0" smtClean="0"/>
              <a:t>刪除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 smtClean="0"/>
              <a:t>端的資料</a:t>
            </a:r>
            <a:endParaRPr kumimoji="1" lang="en-US" altLang="zh-TW" sz="4000" b="1" dirty="0"/>
          </a:p>
          <a:p>
            <a:pPr lvl="1"/>
            <a:endParaRPr kumimoji="1" lang="en-US" altLang="zh-TW" sz="4000" b="1" dirty="0" smtClean="0"/>
          </a:p>
          <a:p>
            <a:r>
              <a:rPr kumimoji="1" lang="en-US" altLang="zh-TW" sz="4800" b="1" dirty="0" err="1" smtClean="0">
                <a:solidFill>
                  <a:srgbClr val="FF0000"/>
                </a:solidFill>
              </a:rPr>
              <a:t>PostMan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&amp;&amp;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err="1" smtClean="0">
                <a:solidFill>
                  <a:srgbClr val="FF0000"/>
                </a:solidFill>
              </a:rPr>
              <a:t>Json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Viewer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Demo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Section6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81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七、</a:t>
            </a:r>
            <a:r>
              <a:rPr kumimoji="1" lang="en-US" altLang="zh-TW" dirty="0" err="1" smtClean="0"/>
              <a:t>Javscript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常用涵式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sz="4400" b="1" dirty="0" err="1" smtClean="0"/>
              <a:t>Javascript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Push()</a:t>
            </a:r>
            <a:r>
              <a:rPr kumimoji="1" lang="zh-TW" altLang="en-US" sz="4000" b="1" dirty="0" smtClean="0"/>
              <a:t>：新增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 </a:t>
            </a:r>
            <a:r>
              <a:rPr kumimoji="1" lang="en-US" altLang="zh-TW" sz="4000" b="1" dirty="0" smtClean="0"/>
              <a:t>Array</a:t>
            </a:r>
            <a:r>
              <a:rPr kumimoji="1" lang="zh-TW" altLang="en-US" sz="4000" b="1" dirty="0" smtClean="0"/>
              <a:t>陣列資料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err="1" smtClean="0"/>
              <a:t>JSON.Parse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：將字串轉成</a:t>
            </a:r>
            <a:r>
              <a:rPr kumimoji="1" lang="en-US" altLang="zh-TW" sz="4000" b="1" dirty="0" smtClean="0"/>
              <a:t>JSON</a:t>
            </a:r>
          </a:p>
          <a:p>
            <a:pPr lvl="1"/>
            <a:r>
              <a:rPr kumimoji="1" lang="en-US" altLang="zh-TW" sz="4000" b="1" dirty="0" err="1" smtClean="0"/>
              <a:t>JSON.Stringfy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轉成字串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for</a:t>
            </a:r>
          </a:p>
          <a:p>
            <a:r>
              <a:rPr kumimoji="1" lang="en-US" altLang="zh-TW" sz="4400" b="1" dirty="0" smtClean="0"/>
              <a:t>jQuery</a:t>
            </a:r>
          </a:p>
          <a:p>
            <a:pPr lvl="1"/>
            <a:r>
              <a:rPr kumimoji="1" lang="en-US" altLang="zh-TW" sz="4000" b="1" dirty="0" smtClean="0"/>
              <a:t>$.each()</a:t>
            </a:r>
          </a:p>
          <a:p>
            <a:r>
              <a:rPr kumimoji="1" lang="en-US" altLang="zh-TW" sz="4400" b="1" smtClean="0">
                <a:solidFill>
                  <a:srgbClr val="FF0000"/>
                </a:solidFill>
              </a:rPr>
              <a:t>Section7</a:t>
            </a:r>
            <a:r>
              <a:rPr kumimoji="1" lang="zh-TW" altLang="en-US" sz="4400" b="1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5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把</a:t>
            </a:r>
            <a:r>
              <a:rPr kumimoji="1" lang="en-US" altLang="zh-TW" dirty="0" smtClean="0"/>
              <a:t>Section7</a:t>
            </a:r>
            <a:r>
              <a:rPr kumimoji="1" lang="zh-TW" altLang="en-US" dirty="0" smtClean="0"/>
              <a:t> </a:t>
            </a:r>
            <a:r>
              <a:rPr kumimoji="1" lang="en-US" altLang="zh-TW" smtClean="0"/>
              <a:t>Example</a:t>
            </a:r>
            <a:r>
              <a:rPr kumimoji="1" lang="zh-TW" altLang="en-US" smtClean="0"/>
              <a:t>所</a:t>
            </a:r>
            <a:r>
              <a:rPr kumimoji="1" lang="zh-TW" altLang="en-US" dirty="0" smtClean="0"/>
              <a:t>產生的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資料，透過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新增至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的</a:t>
            </a:r>
            <a:r>
              <a:rPr kumimoji="1" lang="en-US" altLang="zh-TW" dirty="0" smtClean="0"/>
              <a:t>posts</a:t>
            </a:r>
            <a:r>
              <a:rPr kumimoji="1" lang="zh-TW" altLang="en-US" dirty="0" smtClean="0"/>
              <a:t>陣列裡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729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HandsOn3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將</a:t>
            </a:r>
            <a:r>
              <a:rPr kumimoji="1" lang="en-US" altLang="zh-TW" dirty="0" smtClean="0"/>
              <a:t>CRUD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TABLE</a:t>
            </a:r>
            <a:r>
              <a:rPr kumimoji="1" lang="zh-TW" altLang="en-US" dirty="0" smtClean="0"/>
              <a:t>的三個表單合成一個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87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https://developer.mozilla.org/zh-TW/docs/Web/API/Document_Object_Model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Viewer</a:t>
            </a:r>
          </a:p>
          <a:p>
            <a:pPr lvl="1"/>
            <a:r>
              <a:rPr kumimoji="1" lang="en-US" altLang="zh-TW" dirty="0">
                <a:hlinkClick r:id="rId5"/>
              </a:rPr>
              <a:t>http://jsonviewer.stack.hu</a:t>
            </a:r>
            <a:r>
              <a:rPr kumimoji="1" lang="en-US" altLang="zh-TW" dirty="0" smtClean="0">
                <a:hlinkClick r:id="rId5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JSON-Server</a:t>
            </a:r>
          </a:p>
          <a:p>
            <a:pPr lvl="1"/>
            <a:r>
              <a:rPr kumimoji="1" lang="en-US" altLang="zh-TW" dirty="0">
                <a:hlinkClick r:id="rId6"/>
              </a:rPr>
              <a:t>https://</a:t>
            </a:r>
            <a:r>
              <a:rPr kumimoji="1" lang="en-US" altLang="zh-TW" dirty="0" smtClean="0">
                <a:hlinkClick r:id="rId6"/>
              </a:rPr>
              <a:t>www.slideshare.net/WillHuangTW/use-json-server-as-a-fake-rest-api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7"/>
              </a:rPr>
              <a:t>https://</a:t>
            </a:r>
            <a:r>
              <a:rPr kumimoji="1" lang="en-US" altLang="zh-TW" dirty="0" smtClean="0">
                <a:hlinkClick r:id="rId7"/>
              </a:rPr>
              <a:t>github.com/typicode/json-server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Bootstrap</a:t>
            </a:r>
          </a:p>
          <a:p>
            <a:pPr lvl="1"/>
            <a:r>
              <a:rPr kumimoji="1" lang="en-US" altLang="zh-TW" dirty="0">
                <a:hlinkClick r:id="rId8"/>
              </a:rPr>
              <a:t>http://getbootstrap.com</a:t>
            </a:r>
            <a:r>
              <a:rPr kumimoji="1" lang="en-US" altLang="zh-TW" dirty="0" smtClean="0">
                <a:hlinkClick r:id="rId8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425590247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 </a:t>
            </a:r>
            <a:r>
              <a:rPr kumimoji="1" lang="en-US" altLang="zh-TW" sz="4400" b="1" dirty="0" smtClean="0"/>
              <a:t>(</a:t>
            </a:r>
            <a:r>
              <a:rPr kumimoji="1" lang="zh-TW" altLang="en-US" sz="4400" b="1" dirty="0" smtClean="0"/>
              <a:t>不支援 </a:t>
            </a:r>
            <a:r>
              <a:rPr kumimoji="1" lang="en-US" altLang="zh-TW" sz="4400" b="1" dirty="0" smtClean="0"/>
              <a:t>ID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Selector)</a:t>
            </a:r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526</Words>
  <Application>Microsoft Macintosh PowerPoint</Application>
  <PresentationFormat>寬螢幕</PresentationFormat>
  <Paragraphs>141</Paragraphs>
  <Slides>18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Calibri</vt:lpstr>
      <vt:lpstr>Mangal</vt:lpstr>
      <vt:lpstr>Menlo</vt:lpstr>
      <vt:lpstr>Microsoft JhengHei</vt:lpstr>
      <vt:lpstr>微軟正黑體</vt:lpstr>
      <vt:lpstr>新細明體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五、jQuery循迴查詢</vt:lpstr>
      <vt:lpstr>六、AJAX</vt:lpstr>
      <vt:lpstr>六、AJAX –Web Request 類型</vt:lpstr>
      <vt:lpstr>七、Javscript &amp; jQuery常用涵式</vt:lpstr>
      <vt:lpstr>HomeWork – HandsOn2</vt:lpstr>
      <vt:lpstr>HomeWork – HandsOn3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154</cp:revision>
  <dcterms:created xsi:type="dcterms:W3CDTF">2017-07-30T08:03:48Z</dcterms:created>
  <dcterms:modified xsi:type="dcterms:W3CDTF">2017-08-03T02:11:06Z</dcterms:modified>
</cp:coreProperties>
</file>